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5148263"/>
  <p:notesSz cx="6858000" cy="9144000"/>
  <p:defaultTextStyle>
    <a:defPPr>
      <a:defRPr lang="ru-RU"/>
    </a:defPPr>
    <a:lvl1pPr marL="0" algn="l" defTabSz="6859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91" algn="l" defTabSz="6859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983" algn="l" defTabSz="6859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974" algn="l" defTabSz="6859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966" algn="l" defTabSz="6859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957" algn="l" defTabSz="6859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949" algn="l" defTabSz="6859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940" algn="l" defTabSz="6859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932" algn="l" defTabSz="6859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2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0" d="100"/>
          <a:sy n="100" d="100"/>
        </p:scale>
        <p:origin x="642" y="84"/>
      </p:cViewPr>
      <p:guideLst>
        <p:guide orient="horz" pos="1622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2552"/>
            <a:ext cx="6858000" cy="1792358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4030"/>
            <a:ext cx="6858000" cy="1242971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B5574-FB8F-4A50-917E-0F10C53CA873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A9599-9273-49DC-9A78-0B00EB1932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701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B5574-FB8F-4A50-917E-0F10C53CA873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A9599-9273-49DC-9A78-0B00EB1932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815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4097"/>
            <a:ext cx="1971675" cy="436291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4097"/>
            <a:ext cx="5800725" cy="436291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B5574-FB8F-4A50-917E-0F10C53CA873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A9599-9273-49DC-9A78-0B00EB1932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056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B5574-FB8F-4A50-917E-0F10C53CA873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A9599-9273-49DC-9A78-0B00EB1932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808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3491"/>
            <a:ext cx="7886700" cy="2141534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5285"/>
            <a:ext cx="7886700" cy="1126182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B5574-FB8F-4A50-917E-0F10C53CA873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A9599-9273-49DC-9A78-0B00EB1932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7803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486"/>
            <a:ext cx="3886200" cy="326652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70486"/>
            <a:ext cx="3886200" cy="326652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B5574-FB8F-4A50-917E-0F10C53CA873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A9599-9273-49DC-9A78-0B00EB1932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1195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4098"/>
            <a:ext cx="7886700" cy="99509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2040"/>
            <a:ext cx="3868340" cy="61850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80546"/>
            <a:ext cx="3868340" cy="2766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2040"/>
            <a:ext cx="3887391" cy="61850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80546"/>
            <a:ext cx="3887391" cy="2766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B5574-FB8F-4A50-917E-0F10C53CA873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A9599-9273-49DC-9A78-0B00EB1932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8389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B5574-FB8F-4A50-917E-0F10C53CA873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A9599-9273-49DC-9A78-0B00EB1932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6720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B5574-FB8F-4A50-917E-0F10C53CA873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A9599-9273-49DC-9A78-0B00EB1932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6437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3218"/>
            <a:ext cx="2949178" cy="120126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1255"/>
            <a:ext cx="4629150" cy="365860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4479"/>
            <a:ext cx="2949178" cy="286133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B5574-FB8F-4A50-917E-0F10C53CA873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A9599-9273-49DC-9A78-0B00EB1932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4950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3218"/>
            <a:ext cx="2949178" cy="120126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1255"/>
            <a:ext cx="4629150" cy="3658604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4479"/>
            <a:ext cx="2949178" cy="286133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B5574-FB8F-4A50-917E-0F10C53CA873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A9599-9273-49DC-9A78-0B00EB1932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9706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4098"/>
            <a:ext cx="7886700" cy="9950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70486"/>
            <a:ext cx="7886700" cy="32665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71678"/>
            <a:ext cx="20574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8B5574-FB8F-4A50-917E-0F10C53CA873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71678"/>
            <a:ext cx="30861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71678"/>
            <a:ext cx="20574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DA9599-9273-49DC-9A78-0B00EB1932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0396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826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8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6375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8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0357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8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113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826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838700" y="419101"/>
            <a:ext cx="260985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cs typeface="Times New Roman" panose="02020603050405020304" pitchFamily="18" charset="0"/>
              </a:rPr>
              <a:t>сообщества</a:t>
            </a:r>
            <a:endParaRPr lang="ru-RU" sz="3200" b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797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8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432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8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6260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8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083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8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8424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8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90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Детская безопасность в интернете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411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8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5757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8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4062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8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032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8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2799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8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7576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</TotalTime>
  <Words>1</Words>
  <Application>Microsoft Office PowerPoint</Application>
  <PresentationFormat>Произвольный</PresentationFormat>
  <Paragraphs>1</Paragraphs>
  <Slides>16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Алина Мустафина</cp:lastModifiedBy>
  <cp:revision>9</cp:revision>
  <dcterms:created xsi:type="dcterms:W3CDTF">2022-02-25T13:53:16Z</dcterms:created>
  <dcterms:modified xsi:type="dcterms:W3CDTF">2022-03-09T10:08:40Z</dcterms:modified>
</cp:coreProperties>
</file>